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763038" cy="427942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2832" y="-72"/>
      </p:cViewPr>
      <p:guideLst>
        <p:guide orient="horz" pos="13479"/>
        <p:guide pos="685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2230" y="13293962"/>
            <a:ext cx="18498582" cy="9173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64457" y="24250069"/>
            <a:ext cx="15234126" cy="109363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271188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246821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42629" y="1713766"/>
            <a:ext cx="16208929" cy="3651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4503" y="1713766"/>
            <a:ext cx="48275407" cy="3651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165889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30874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132" y="27499271"/>
            <a:ext cx="18498582" cy="8499411"/>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19132" y="18138027"/>
            <a:ext cx="18498582" cy="93612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34009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4505" y="9985333"/>
            <a:ext cx="32240279" cy="282422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07503" y="9985333"/>
            <a:ext cx="32244056" cy="282422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137F8-0F9F-4D36-BF3B-53BD96199FC5}"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378560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8152" y="1713754"/>
            <a:ext cx="19586735" cy="7132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88153" y="9579176"/>
            <a:ext cx="9615788" cy="3992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8153" y="13571323"/>
            <a:ext cx="9615788" cy="24656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055324" y="9579176"/>
            <a:ext cx="9619565" cy="3992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055324" y="13571323"/>
            <a:ext cx="9619565" cy="24656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137F8-0F9F-4D36-BF3B-53BD96199FC5}"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172426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137F8-0F9F-4D36-BF3B-53BD96199FC5}"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36311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37F8-0F9F-4D36-BF3B-53BD96199FC5}"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50927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8153" y="1703848"/>
            <a:ext cx="7159889" cy="72512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08746" y="1703854"/>
            <a:ext cx="12166142" cy="365236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8153" y="8955103"/>
            <a:ext cx="7159889" cy="292724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40914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65709" y="29955967"/>
            <a:ext cx="13057823" cy="353647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265709" y="3823746"/>
            <a:ext cx="13057823" cy="25676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265709" y="33492439"/>
            <a:ext cx="13057823" cy="5022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283459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152" y="1713754"/>
            <a:ext cx="19586735" cy="713237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8152" y="9985333"/>
            <a:ext cx="19586735" cy="282422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8152" y="39663931"/>
            <a:ext cx="5078042" cy="2278397"/>
          </a:xfrm>
          <a:prstGeom prst="rect">
            <a:avLst/>
          </a:prstGeom>
        </p:spPr>
        <p:txBody>
          <a:bodyPr vert="horz" lIns="91440" tIns="45720" rIns="91440" bIns="45720" rtlCol="0" anchor="ctr"/>
          <a:lstStyle>
            <a:lvl1pPr algn="l">
              <a:defRPr sz="1200">
                <a:solidFill>
                  <a:schemeClr val="tx1">
                    <a:tint val="75000"/>
                  </a:schemeClr>
                </a:solidFill>
              </a:defRPr>
            </a:lvl1pPr>
          </a:lstStyle>
          <a:p>
            <a:fld id="{68D137F8-0F9F-4D36-BF3B-53BD96199FC5}" type="datetimeFigureOut">
              <a:rPr lang="en-US" smtClean="0"/>
              <a:t>11/1/2017</a:t>
            </a:fld>
            <a:endParaRPr lang="en-US"/>
          </a:p>
        </p:txBody>
      </p:sp>
      <p:sp>
        <p:nvSpPr>
          <p:cNvPr id="5" name="Footer Placeholder 4"/>
          <p:cNvSpPr>
            <a:spLocks noGrp="1"/>
          </p:cNvSpPr>
          <p:nvPr>
            <p:ph type="ftr" sz="quarter" idx="3"/>
          </p:nvPr>
        </p:nvSpPr>
        <p:spPr>
          <a:xfrm>
            <a:off x="7435706" y="39663931"/>
            <a:ext cx="6891629" cy="22783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96844" y="39663931"/>
            <a:ext cx="5078042" cy="2278397"/>
          </a:xfrm>
          <a:prstGeom prst="rect">
            <a:avLst/>
          </a:prstGeom>
        </p:spPr>
        <p:txBody>
          <a:bodyPr vert="horz" lIns="91440" tIns="45720" rIns="91440" bIns="45720" rtlCol="0" anchor="ctr"/>
          <a:lstStyle>
            <a:lvl1pPr algn="r">
              <a:defRPr sz="1200">
                <a:solidFill>
                  <a:schemeClr val="tx1">
                    <a:tint val="75000"/>
                  </a:schemeClr>
                </a:solidFill>
              </a:defRPr>
            </a:lvl1pPr>
          </a:lstStyle>
          <a:p>
            <a:fld id="{5F5FC308-A346-4BC7-A903-0CB36DC111B9}" type="slidenum">
              <a:rPr lang="en-US" smtClean="0"/>
              <a:t>‹#›</a:t>
            </a:fld>
            <a:endParaRPr lang="en-US"/>
          </a:p>
        </p:txBody>
      </p:sp>
    </p:spTree>
    <p:extLst>
      <p:ext uri="{BB962C8B-B14F-4D97-AF65-F5344CB8AC3E}">
        <p14:creationId xmlns:p14="http://schemas.microsoft.com/office/powerpoint/2010/main" val="8489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236" y="3444459"/>
            <a:ext cx="14075988" cy="1569660"/>
          </a:xfrm>
          <a:prstGeom prst="rect">
            <a:avLst/>
          </a:prstGeom>
        </p:spPr>
        <p:txBody>
          <a:bodyPr wrap="square">
            <a:spAutoFit/>
          </a:bodyPr>
          <a:lstStyle/>
          <a:p>
            <a:r>
              <a:rPr lang="en-US" sz="2700" dirty="0" smtClean="0"/>
              <a:t>Author’s name and surname,  Author’s name and surname,  Author’s name and surname </a:t>
            </a:r>
          </a:p>
          <a:p>
            <a:r>
              <a:rPr lang="en-US" sz="2900" dirty="0" smtClean="0"/>
              <a:t>(style: Authors) Font type: Calibri Regular 27-32pt </a:t>
            </a:r>
          </a:p>
          <a:p>
            <a:r>
              <a:rPr lang="en-US" sz="2000" dirty="0" smtClean="0"/>
              <a:t>Affiliation, Institution,  Affiliation, Institution,  Affiliation, Institution, </a:t>
            </a:r>
          </a:p>
          <a:p>
            <a:r>
              <a:rPr lang="en-US" sz="2000" dirty="0" smtClean="0"/>
              <a:t>(style: Author data) - Font type: Calibri Italic 20-25pt</a:t>
            </a:r>
          </a:p>
        </p:txBody>
      </p:sp>
      <p:sp>
        <p:nvSpPr>
          <p:cNvPr id="5" name="Rectangle 4"/>
          <p:cNvSpPr/>
          <p:nvPr/>
        </p:nvSpPr>
        <p:spPr>
          <a:xfrm>
            <a:off x="1408236" y="1060318"/>
            <a:ext cx="14121483" cy="2154436"/>
          </a:xfrm>
          <a:prstGeom prst="rect">
            <a:avLst/>
          </a:prstGeom>
        </p:spPr>
        <p:txBody>
          <a:bodyPr wrap="square">
            <a:spAutoFit/>
          </a:bodyPr>
          <a:lstStyle/>
          <a:p>
            <a:r>
              <a:rPr lang="en-US" sz="5400" b="1" dirty="0" smtClean="0">
                <a:latin typeface="+mj-lt"/>
              </a:rPr>
              <a:t>TITLE OF THE PAPER   </a:t>
            </a:r>
          </a:p>
          <a:p>
            <a:r>
              <a:rPr lang="en-US" sz="2000" b="1" dirty="0" smtClean="0">
                <a:latin typeface="+mj-lt"/>
              </a:rPr>
              <a:t>(STYLE TITLE, TITLE STYLE IFAU 17) Font type: Calibri Bold 55-65pt</a:t>
            </a:r>
          </a:p>
          <a:p>
            <a:r>
              <a:rPr lang="en-US" sz="4000" dirty="0" smtClean="0">
                <a:latin typeface="+mj-lt"/>
              </a:rPr>
              <a:t>SUBTITLES OF THE PAPER   </a:t>
            </a:r>
          </a:p>
          <a:p>
            <a:r>
              <a:rPr lang="en-US" sz="2000" dirty="0" smtClean="0">
                <a:latin typeface="+mj-lt"/>
              </a:rPr>
              <a:t>(STYLE TITLE, TITLE STYLE IFAU 17) Font type: Calibri Bold 40-50pt</a:t>
            </a:r>
            <a:endParaRPr lang="en-US" sz="2000" dirty="0">
              <a:latin typeface="+mj-lt"/>
            </a:endParaRPr>
          </a:p>
        </p:txBody>
      </p:sp>
      <p:sp>
        <p:nvSpPr>
          <p:cNvPr id="6" name="Rectangle 5"/>
          <p:cNvSpPr/>
          <p:nvPr/>
        </p:nvSpPr>
        <p:spPr>
          <a:xfrm>
            <a:off x="12786519" y="4584213"/>
            <a:ext cx="2937984" cy="646331"/>
          </a:xfrm>
          <a:prstGeom prst="rect">
            <a:avLst/>
          </a:prstGeom>
        </p:spPr>
        <p:txBody>
          <a:bodyPr wrap="square">
            <a:spAutoFit/>
          </a:bodyPr>
          <a:lstStyle/>
          <a:p>
            <a:pPr algn="r"/>
            <a:r>
              <a:rPr lang="en-US" dirty="0" smtClean="0"/>
              <a:t>Registered Code</a:t>
            </a:r>
          </a:p>
          <a:p>
            <a:pPr algn="r"/>
            <a:r>
              <a:rPr lang="en-US" dirty="0" smtClean="0"/>
              <a:t>Font type: Calibri Italic 25pt</a:t>
            </a:r>
            <a:endParaRPr lang="en-US" dirty="0"/>
          </a:p>
        </p:txBody>
      </p:sp>
      <p:sp>
        <p:nvSpPr>
          <p:cNvPr id="8" name="Rectangle 7"/>
          <p:cNvSpPr/>
          <p:nvPr/>
        </p:nvSpPr>
        <p:spPr>
          <a:xfrm>
            <a:off x="1425659" y="6142322"/>
            <a:ext cx="6462667" cy="1015663"/>
          </a:xfrm>
          <a:prstGeom prst="rect">
            <a:avLst/>
          </a:prstGeom>
        </p:spPr>
        <p:txBody>
          <a:bodyPr wrap="none">
            <a:spAutoFit/>
          </a:bodyPr>
          <a:lstStyle/>
          <a:p>
            <a:r>
              <a:rPr lang="en-US" sz="4000" b="1" dirty="0" smtClean="0">
                <a:solidFill>
                  <a:srgbClr val="FF5F00"/>
                </a:solidFill>
              </a:rPr>
              <a:t>Abstract  </a:t>
            </a:r>
          </a:p>
          <a:p>
            <a:r>
              <a:rPr lang="en-US" sz="2000" b="1" dirty="0" smtClean="0">
                <a:solidFill>
                  <a:srgbClr val="FF5F00"/>
                </a:solidFill>
              </a:rPr>
              <a:t>(STYLE: ABSTRACT HEADING) Font type: Calibri Bold 40-46p</a:t>
            </a:r>
            <a:endParaRPr lang="en-US" sz="2000" dirty="0"/>
          </a:p>
        </p:txBody>
      </p:sp>
      <p:sp>
        <p:nvSpPr>
          <p:cNvPr id="10" name="TextBox 9"/>
          <p:cNvSpPr txBox="1"/>
          <p:nvPr/>
        </p:nvSpPr>
        <p:spPr>
          <a:xfrm>
            <a:off x="1425659" y="7162378"/>
            <a:ext cx="9227260" cy="7894469"/>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r>
              <a:rPr lang="fr-FR" sz="2500" dirty="0" smtClean="0"/>
              <a:t>Keywords: Keyword 1, Keyword 2, Keyword 3, etc. (max 5 </a:t>
            </a:r>
            <a:r>
              <a:rPr lang="fr-FR" sz="2500" dirty="0" err="1" smtClean="0"/>
              <a:t>words</a:t>
            </a:r>
            <a:r>
              <a:rPr lang="fr-FR" sz="2500" dirty="0" smtClean="0"/>
              <a:t>)</a:t>
            </a:r>
          </a:p>
          <a:p>
            <a:pPr algn="just"/>
            <a:endParaRPr lang="fr-FR" sz="3200" dirty="0" smtClean="0"/>
          </a:p>
        </p:txBody>
      </p:sp>
      <p:sp>
        <p:nvSpPr>
          <p:cNvPr id="13" name="Rectangle 12"/>
          <p:cNvSpPr/>
          <p:nvPr/>
        </p:nvSpPr>
        <p:spPr>
          <a:xfrm>
            <a:off x="1425659" y="17129919"/>
            <a:ext cx="7061870" cy="1015663"/>
          </a:xfrm>
          <a:prstGeom prst="rect">
            <a:avLst/>
          </a:prstGeom>
        </p:spPr>
        <p:txBody>
          <a:bodyPr wrap="none">
            <a:spAutoFit/>
          </a:bodyPr>
          <a:lstStyle/>
          <a:p>
            <a:r>
              <a:rPr lang="en-US" sz="4000" b="1" dirty="0" smtClean="0">
                <a:solidFill>
                  <a:srgbClr val="FF5F00"/>
                </a:solidFill>
              </a:rPr>
              <a:t>Introduction </a:t>
            </a:r>
          </a:p>
          <a:p>
            <a:r>
              <a:rPr lang="en-US" sz="2000" b="1" dirty="0" smtClean="0">
                <a:solidFill>
                  <a:srgbClr val="FF5F00"/>
                </a:solidFill>
              </a:rPr>
              <a:t>(STYLE: TITLE OF THE PARAGRAPH) Font type: Calibri Bold 40-46p</a:t>
            </a:r>
            <a:endParaRPr lang="en-US" sz="2000" dirty="0"/>
          </a:p>
        </p:txBody>
      </p:sp>
      <p:sp>
        <p:nvSpPr>
          <p:cNvPr id="14" name="TextBox 13"/>
          <p:cNvSpPr txBox="1"/>
          <p:nvPr/>
        </p:nvSpPr>
        <p:spPr>
          <a:xfrm>
            <a:off x="1425659" y="18130783"/>
            <a:ext cx="9227260" cy="8771632"/>
          </a:xfrm>
          <a:prstGeom prst="rect">
            <a:avLst/>
          </a:prstGeom>
          <a:noFill/>
        </p:spPr>
        <p:txBody>
          <a:bodyPr wrap="square" rtlCol="0">
            <a:spAutoFit/>
          </a:bodyPr>
          <a:lstStyle/>
          <a:p>
            <a:r>
              <a:rPr lang="en-US" sz="2500" dirty="0" smtClean="0"/>
              <a:t>Text</a:t>
            </a:r>
          </a:p>
          <a:p>
            <a:r>
              <a:rPr lang="en-US" sz="2500" dirty="0" smtClean="0"/>
              <a:t>Font type: Calibri 25-29pt</a:t>
            </a:r>
          </a:p>
          <a:p>
            <a:endParaRPr lang="en-US" sz="2500" dirty="0" smtClean="0"/>
          </a:p>
          <a:p>
            <a:r>
              <a:rPr lang="en-US" sz="2500" dirty="0" smtClean="0"/>
              <a:t>We hope you find this template useful! This one is set up to yield a A0 horizontal poster.</a:t>
            </a:r>
          </a:p>
          <a:p>
            <a:endParaRPr lang="en-US" sz="2500" dirty="0" smtClean="0"/>
          </a:p>
          <a:p>
            <a:pPr algn="just"/>
            <a:r>
              <a:rPr lang="en-US" sz="2500" dirty="0" smtClean="0"/>
              <a:t>We’ve put in the headings we usually see in these posters, you can copy and paste and change to your heart’s content! We suggest you use black text against a light background so that it is easy to read. Background color can be changed in the design tab, background drop down menu.</a:t>
            </a:r>
          </a:p>
          <a:p>
            <a:endParaRPr lang="en-US" sz="2500" dirty="0" smtClean="0"/>
          </a:p>
          <a:p>
            <a:r>
              <a:rPr lang="en-US" sz="2500" dirty="0" smtClean="0"/>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&gt;paragraph &gt;line spacing. The type in your poster’s text boxes should be at least 20 point. </a:t>
            </a:r>
          </a:p>
          <a:p>
            <a:endParaRPr lang="en-US" sz="2500" dirty="0" smtClean="0"/>
          </a:p>
          <a:p>
            <a:r>
              <a:rPr lang="en-US" sz="2500" dirty="0" smtClean="0"/>
              <a:t>Use them to get your pictures or text boxes aligned together. </a:t>
            </a:r>
          </a:p>
          <a:p>
            <a:endParaRPr lang="en-US" sz="3200" dirty="0" smtClean="0"/>
          </a:p>
          <a:p>
            <a:endParaRPr lang="en-US" sz="3200" dirty="0" err="1" smtClean="0"/>
          </a:p>
        </p:txBody>
      </p:sp>
      <p:sp>
        <p:nvSpPr>
          <p:cNvPr id="15" name="Rectangle 14"/>
          <p:cNvSpPr/>
          <p:nvPr/>
        </p:nvSpPr>
        <p:spPr>
          <a:xfrm>
            <a:off x="1425659" y="29257850"/>
            <a:ext cx="6462667" cy="1015663"/>
          </a:xfrm>
          <a:prstGeom prst="rect">
            <a:avLst/>
          </a:prstGeom>
        </p:spPr>
        <p:txBody>
          <a:bodyPr wrap="none">
            <a:spAutoFit/>
          </a:bodyPr>
          <a:lstStyle/>
          <a:p>
            <a:r>
              <a:rPr lang="en-US" sz="4000" b="1" dirty="0" smtClean="0">
                <a:solidFill>
                  <a:srgbClr val="FF5F00"/>
                </a:solidFill>
              </a:rPr>
              <a:t>Materials and methods </a:t>
            </a:r>
          </a:p>
          <a:p>
            <a:r>
              <a:rPr lang="en-US" sz="2000" b="1" dirty="0" smtClean="0">
                <a:solidFill>
                  <a:srgbClr val="FF5F00"/>
                </a:solidFill>
              </a:rPr>
              <a:t>(STYLE: ABSTRACT HEADING) Font type: Calibri Bold 40-46p</a:t>
            </a:r>
            <a:endParaRPr lang="en-US" sz="2000" dirty="0"/>
          </a:p>
        </p:txBody>
      </p:sp>
      <p:sp>
        <p:nvSpPr>
          <p:cNvPr id="16" name="TextBox 15"/>
          <p:cNvSpPr txBox="1"/>
          <p:nvPr/>
        </p:nvSpPr>
        <p:spPr>
          <a:xfrm>
            <a:off x="1425659" y="30258716"/>
            <a:ext cx="9227260" cy="3662541"/>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smtClean="0"/>
          </a:p>
          <a:p>
            <a:pPr algn="just"/>
            <a:endParaRPr lang="fr-FR" sz="2500" dirty="0" smtClean="0"/>
          </a:p>
          <a:p>
            <a:pPr algn="just"/>
            <a:r>
              <a:rPr lang="fr-FR" sz="2500" dirty="0" smtClean="0"/>
              <a:t>Figure #</a:t>
            </a:r>
          </a:p>
          <a:p>
            <a:pPr algn="just"/>
            <a:r>
              <a:rPr lang="fr-FR" sz="2500" dirty="0" smtClean="0"/>
              <a:t>CHART or PICTURE)</a:t>
            </a:r>
          </a:p>
          <a:p>
            <a:pPr algn="just"/>
            <a:endParaRPr lang="fr-FR" sz="3200" dirty="0" smtClean="0"/>
          </a:p>
        </p:txBody>
      </p:sp>
      <p:sp>
        <p:nvSpPr>
          <p:cNvPr id="17" name="Rectangle 16"/>
          <p:cNvSpPr/>
          <p:nvPr/>
        </p:nvSpPr>
        <p:spPr>
          <a:xfrm>
            <a:off x="11534341" y="6142322"/>
            <a:ext cx="7119578" cy="1015663"/>
          </a:xfrm>
          <a:prstGeom prst="rect">
            <a:avLst/>
          </a:prstGeom>
        </p:spPr>
        <p:txBody>
          <a:bodyPr wrap="none">
            <a:spAutoFit/>
          </a:bodyPr>
          <a:lstStyle/>
          <a:p>
            <a:r>
              <a:rPr lang="en-US" sz="4000" b="1" dirty="0" smtClean="0">
                <a:solidFill>
                  <a:srgbClr val="FF5F00"/>
                </a:solidFill>
              </a:rPr>
              <a:t>Results </a:t>
            </a:r>
          </a:p>
          <a:p>
            <a:r>
              <a:rPr lang="en-US" sz="2000" b="1" dirty="0" smtClean="0">
                <a:solidFill>
                  <a:srgbClr val="FF5F00"/>
                </a:solidFill>
              </a:rPr>
              <a:t>(STYLE: TITLE OF THE PARAGRAPH)  Font type: Calibri Bold 40-46p</a:t>
            </a:r>
            <a:endParaRPr lang="en-US" sz="2000" dirty="0"/>
          </a:p>
        </p:txBody>
      </p:sp>
      <p:sp>
        <p:nvSpPr>
          <p:cNvPr id="18" name="TextBox 17"/>
          <p:cNvSpPr txBox="1"/>
          <p:nvPr/>
        </p:nvSpPr>
        <p:spPr>
          <a:xfrm>
            <a:off x="11534341" y="7162378"/>
            <a:ext cx="8719778" cy="11849398"/>
          </a:xfrm>
          <a:prstGeom prst="rect">
            <a:avLst/>
          </a:prstGeom>
          <a:noFill/>
        </p:spPr>
        <p:txBody>
          <a:bodyPr wrap="square" rtlCol="0">
            <a:spAutoFit/>
          </a:bodyPr>
          <a:lstStyle/>
          <a:p>
            <a:pPr algn="just"/>
            <a:r>
              <a:rPr lang="en-US" sz="2500" dirty="0" smtClean="0"/>
              <a:t>Text</a:t>
            </a:r>
          </a:p>
          <a:p>
            <a:pPr algn="just"/>
            <a:r>
              <a:rPr lang="en-US" sz="2500" dirty="0" smtClean="0"/>
              <a:t>Font type: Calibri 25-29pt</a:t>
            </a:r>
          </a:p>
          <a:p>
            <a:pPr algn="just"/>
            <a:endParaRPr lang="en-US" sz="2500" dirty="0" smtClean="0"/>
          </a:p>
          <a:p>
            <a:pPr algn="just"/>
            <a:endParaRPr lang="en-US" sz="2500" dirty="0" smtClean="0"/>
          </a:p>
          <a:p>
            <a:pPr algn="just"/>
            <a:r>
              <a:rPr lang="en-US" sz="2500" dirty="0" smtClean="0"/>
              <a:t>How to bring things in from Excel® and Word®</a:t>
            </a:r>
          </a:p>
          <a:p>
            <a:pPr algn="just"/>
            <a:r>
              <a:rPr lang="en-US" sz="2500" dirty="0" smtClean="0"/>
              <a:t>Excel- select the chart, then copy (</a:t>
            </a:r>
            <a:r>
              <a:rPr lang="en-US" sz="2500" dirty="0" err="1" smtClean="0"/>
              <a:t>ctl+C</a:t>
            </a:r>
            <a:r>
              <a:rPr lang="en-US" sz="2500" dirty="0" smtClean="0"/>
              <a:t>), and paste (</a:t>
            </a:r>
            <a:r>
              <a:rPr lang="en-US" sz="2500" dirty="0" err="1" smtClean="0"/>
              <a:t>ctl+V</a:t>
            </a:r>
            <a:r>
              <a:rPr lang="en-US" sz="2500" dirty="0" smtClean="0"/>
              <a:t>) into PowerPoint®. The chart can then be stretched to fit or edited as required. Watch out for scientific symbols used in imported charts/</a:t>
            </a:r>
          </a:p>
          <a:p>
            <a:pPr algn="just"/>
            <a:endParaRPr lang="en-US" sz="2500" dirty="0" smtClean="0"/>
          </a:p>
          <a:p>
            <a:pPr algn="just"/>
            <a:r>
              <a:rPr lang="en-US" sz="2500" dirty="0" smtClean="0"/>
              <a:t>Word- select the text to be brought into the page, then paste the text into a new or existing text block. This text is editable. You can change the size, color, etc. in home &gt;font. We suggest you not put shadows on smaller text. Stick with </a:t>
            </a:r>
            <a:r>
              <a:rPr lang="en-US" sz="2500" dirty="0" err="1" smtClean="0"/>
              <a:t>CAlibri</a:t>
            </a:r>
            <a:r>
              <a:rPr lang="en-US" sz="2500" dirty="0" smtClean="0"/>
              <a:t> fonts so your collaborators will have them. </a:t>
            </a:r>
          </a:p>
          <a:p>
            <a:pPr algn="just"/>
            <a:endParaRPr lang="en-US" sz="2500" dirty="0" smtClean="0"/>
          </a:p>
          <a:p>
            <a:pPr algn="just"/>
            <a:r>
              <a:rPr lang="en-US" sz="2500" dirty="0" smtClean="0"/>
              <a:t>Tables that come in funny can often be fixed by doing paste &gt;special &gt;enhanced metafile.</a:t>
            </a:r>
          </a:p>
          <a:p>
            <a:pPr algn="just"/>
            <a:endParaRPr lang="en-US" sz="2500" dirty="0" smtClean="0"/>
          </a:p>
          <a:p>
            <a:pPr algn="just"/>
            <a:r>
              <a:rPr lang="en-US" sz="2500" dirty="0" smtClean="0"/>
              <a:t>Photos</a:t>
            </a:r>
          </a:p>
          <a:p>
            <a:pPr algn="just"/>
            <a:r>
              <a:rPr lang="en-US" sz="2500" dirty="0" smtClean="0"/>
              <a:t>We need images to be 72 to 100 dpi in their final size, a rough rule of thumb that a  500 kb jpg (2 megapixel) image file can go up to 30x40xcm on your poster. Do insert &gt;from file to import them.</a:t>
            </a:r>
          </a:p>
          <a:p>
            <a:pPr algn="just"/>
            <a:endParaRPr lang="en-US" sz="2500" dirty="0" smtClean="0"/>
          </a:p>
          <a:p>
            <a:pPr algn="just"/>
            <a:r>
              <a:rPr lang="en-US" sz="2500" dirty="0" smtClean="0"/>
              <a:t>Preview: To see your in poster in actual size, go to view-zoom-100%. It’s important to walk through your poster viewing it at full size to be sure it’s going to look OK.</a:t>
            </a:r>
          </a:p>
          <a:p>
            <a:pPr algn="just"/>
            <a:endParaRPr lang="en-US" sz="2500" dirty="0" smtClean="0"/>
          </a:p>
          <a:p>
            <a:pPr algn="just"/>
            <a:endParaRPr lang="en-US" sz="3200" dirty="0" smtClean="0"/>
          </a:p>
          <a:p>
            <a:pPr algn="just"/>
            <a:endParaRPr lang="en-US" sz="3200" dirty="0" err="1" smtClean="0"/>
          </a:p>
        </p:txBody>
      </p:sp>
      <p:sp>
        <p:nvSpPr>
          <p:cNvPr id="20" name="Rectangle 19"/>
          <p:cNvSpPr/>
          <p:nvPr/>
        </p:nvSpPr>
        <p:spPr>
          <a:xfrm>
            <a:off x="11534341" y="20320417"/>
            <a:ext cx="6462667" cy="1015663"/>
          </a:xfrm>
          <a:prstGeom prst="rect">
            <a:avLst/>
          </a:prstGeom>
        </p:spPr>
        <p:txBody>
          <a:bodyPr wrap="none">
            <a:spAutoFit/>
          </a:bodyPr>
          <a:lstStyle/>
          <a:p>
            <a:r>
              <a:rPr lang="en-US" sz="4000" b="1" dirty="0" smtClean="0">
                <a:solidFill>
                  <a:srgbClr val="FF5F00"/>
                </a:solidFill>
              </a:rPr>
              <a:t>Conclusions </a:t>
            </a:r>
          </a:p>
          <a:p>
            <a:r>
              <a:rPr lang="en-US" sz="2000" b="1" dirty="0" smtClean="0">
                <a:solidFill>
                  <a:srgbClr val="FF5F00"/>
                </a:solidFill>
              </a:rPr>
              <a:t>(STYLE: ABSTRACT HEADING) Font type: Calibri Bold 40-46p</a:t>
            </a:r>
            <a:endParaRPr lang="en-US" sz="2000" dirty="0"/>
          </a:p>
        </p:txBody>
      </p:sp>
      <p:sp>
        <p:nvSpPr>
          <p:cNvPr id="21" name="TextBox 20"/>
          <p:cNvSpPr txBox="1"/>
          <p:nvPr/>
        </p:nvSpPr>
        <p:spPr>
          <a:xfrm>
            <a:off x="11534340" y="21321283"/>
            <a:ext cx="8719779" cy="3662541"/>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smtClean="0"/>
          </a:p>
          <a:p>
            <a:pPr algn="just"/>
            <a:endParaRPr lang="fr-FR" sz="2500" dirty="0" smtClean="0"/>
          </a:p>
          <a:p>
            <a:pPr algn="just"/>
            <a:r>
              <a:rPr lang="fr-FR" sz="2500" dirty="0" smtClean="0"/>
              <a:t>Figure #</a:t>
            </a:r>
          </a:p>
          <a:p>
            <a:pPr algn="just"/>
            <a:r>
              <a:rPr lang="fr-FR" sz="2500" dirty="0" smtClean="0"/>
              <a:t>CHART or PICTURE)</a:t>
            </a:r>
          </a:p>
          <a:p>
            <a:pPr algn="just"/>
            <a:endParaRPr lang="fr-FR" sz="3200" dirty="0" smtClean="0"/>
          </a:p>
        </p:txBody>
      </p:sp>
      <p:sp>
        <p:nvSpPr>
          <p:cNvPr id="22" name="Rectangle 21"/>
          <p:cNvSpPr/>
          <p:nvPr/>
        </p:nvSpPr>
        <p:spPr>
          <a:xfrm>
            <a:off x="11534340" y="32089986"/>
            <a:ext cx="7119578" cy="1015663"/>
          </a:xfrm>
          <a:prstGeom prst="rect">
            <a:avLst/>
          </a:prstGeom>
        </p:spPr>
        <p:txBody>
          <a:bodyPr wrap="none">
            <a:spAutoFit/>
          </a:bodyPr>
          <a:lstStyle/>
          <a:p>
            <a:r>
              <a:rPr lang="en-US" sz="4000" b="1" dirty="0" smtClean="0">
                <a:solidFill>
                  <a:srgbClr val="FF5F00"/>
                </a:solidFill>
              </a:rPr>
              <a:t>References </a:t>
            </a:r>
          </a:p>
          <a:p>
            <a:r>
              <a:rPr lang="en-US" sz="2000" b="1" dirty="0" smtClean="0">
                <a:solidFill>
                  <a:srgbClr val="FF5F00"/>
                </a:solidFill>
              </a:rPr>
              <a:t>(STYLE: TITLE OF THE PARAGRAPH)  Font type: Calibri Bold 40-46p</a:t>
            </a:r>
            <a:endParaRPr lang="en-US" sz="2000" dirty="0"/>
          </a:p>
        </p:txBody>
      </p:sp>
      <p:sp>
        <p:nvSpPr>
          <p:cNvPr id="24" name="TextBox 23"/>
          <p:cNvSpPr txBox="1"/>
          <p:nvPr/>
        </p:nvSpPr>
        <p:spPr>
          <a:xfrm>
            <a:off x="11534340" y="33090852"/>
            <a:ext cx="8719779" cy="1354217"/>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3200" dirty="0" smtClean="0"/>
          </a:p>
        </p:txBody>
      </p:sp>
      <p:sp>
        <p:nvSpPr>
          <p:cNvPr id="27" name="Rectangle 26"/>
          <p:cNvSpPr/>
          <p:nvPr/>
        </p:nvSpPr>
        <p:spPr>
          <a:xfrm>
            <a:off x="11534340" y="35498551"/>
            <a:ext cx="7119578" cy="1015663"/>
          </a:xfrm>
          <a:prstGeom prst="rect">
            <a:avLst/>
          </a:prstGeom>
        </p:spPr>
        <p:txBody>
          <a:bodyPr wrap="none">
            <a:spAutoFit/>
          </a:bodyPr>
          <a:lstStyle/>
          <a:p>
            <a:r>
              <a:rPr lang="en-US" sz="4000" b="1" dirty="0" smtClean="0">
                <a:solidFill>
                  <a:srgbClr val="FF5F00"/>
                </a:solidFill>
              </a:rPr>
              <a:t>Acknowledgments  </a:t>
            </a:r>
          </a:p>
          <a:p>
            <a:r>
              <a:rPr lang="en-US" sz="2000" b="1" dirty="0" smtClean="0">
                <a:solidFill>
                  <a:srgbClr val="FF5F00"/>
                </a:solidFill>
              </a:rPr>
              <a:t>(STYLE: TITLE OF THE PARAGRAPH)  Font type: Calibri Bold 40-46p</a:t>
            </a:r>
            <a:endParaRPr lang="en-US" sz="2000" dirty="0"/>
          </a:p>
        </p:txBody>
      </p:sp>
      <p:sp>
        <p:nvSpPr>
          <p:cNvPr id="28" name="TextBox 27"/>
          <p:cNvSpPr txBox="1"/>
          <p:nvPr/>
        </p:nvSpPr>
        <p:spPr>
          <a:xfrm>
            <a:off x="11534340" y="36499417"/>
            <a:ext cx="8657460" cy="1354217"/>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3200" dirty="0" smtClean="0"/>
          </a:p>
        </p:txBody>
      </p:sp>
      <p:sp>
        <p:nvSpPr>
          <p:cNvPr id="29" name="Rectangle 28"/>
          <p:cNvSpPr/>
          <p:nvPr/>
        </p:nvSpPr>
        <p:spPr>
          <a:xfrm>
            <a:off x="14975352" y="40732065"/>
            <a:ext cx="5431167" cy="707886"/>
          </a:xfrm>
          <a:prstGeom prst="rect">
            <a:avLst/>
          </a:prstGeom>
        </p:spPr>
        <p:txBody>
          <a:bodyPr wrap="none">
            <a:spAutoFit/>
          </a:bodyPr>
          <a:lstStyle/>
          <a:p>
            <a:pPr algn="r"/>
            <a:r>
              <a:rPr lang="en-US" sz="4000" b="1" dirty="0" smtClean="0">
                <a:solidFill>
                  <a:srgbClr val="FF5F00"/>
                </a:solidFill>
              </a:rPr>
              <a:t>CONTACT INFORMATION</a:t>
            </a:r>
            <a:endParaRPr lang="en-US" sz="2000" dirty="0"/>
          </a:p>
        </p:txBody>
      </p:sp>
      <p:sp>
        <p:nvSpPr>
          <p:cNvPr id="30" name="TextBox 29"/>
          <p:cNvSpPr txBox="1"/>
          <p:nvPr/>
        </p:nvSpPr>
        <p:spPr>
          <a:xfrm>
            <a:off x="14184568" y="41570265"/>
            <a:ext cx="6221951" cy="477054"/>
          </a:xfrm>
          <a:prstGeom prst="rect">
            <a:avLst/>
          </a:prstGeom>
          <a:noFill/>
        </p:spPr>
        <p:txBody>
          <a:bodyPr wrap="square" rtlCol="0">
            <a:spAutoFit/>
          </a:bodyPr>
          <a:lstStyle/>
          <a:p>
            <a:pPr algn="r"/>
            <a:r>
              <a:rPr lang="fr-FR" sz="2500" dirty="0" err="1" smtClean="0"/>
              <a:t>Address</a:t>
            </a:r>
            <a:r>
              <a:rPr lang="fr-FR" sz="2500" dirty="0" smtClean="0"/>
              <a:t>, e-mail</a:t>
            </a:r>
            <a:endParaRPr lang="fr-FR" sz="3200" dirty="0" smtClean="0"/>
          </a:p>
        </p:txBody>
      </p:sp>
    </p:spTree>
    <p:extLst>
      <p:ext uri="{BB962C8B-B14F-4D97-AF65-F5344CB8AC3E}">
        <p14:creationId xmlns:p14="http://schemas.microsoft.com/office/powerpoint/2010/main" val="920310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664</Words>
  <Application>Microsoft Office PowerPoint</Application>
  <PresentationFormat>Custom</PresentationFormat>
  <Paragraphs>91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Grafika 02</dc:creator>
  <cp:lastModifiedBy>Grafika 02</cp:lastModifiedBy>
  <cp:revision>6</cp:revision>
  <dcterms:created xsi:type="dcterms:W3CDTF">2017-11-01T20:12:39Z</dcterms:created>
  <dcterms:modified xsi:type="dcterms:W3CDTF">2017-11-01T20:50:12Z</dcterms:modified>
</cp:coreProperties>
</file>