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9871" autoAdjust="0"/>
  </p:normalViewPr>
  <p:slideViewPr>
    <p:cSldViewPr snapToGrid="0">
      <p:cViewPr>
        <p:scale>
          <a:sx n="66" d="100"/>
          <a:sy n="66" d="100"/>
        </p:scale>
        <p:origin x="-122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25293-D82D-4E58-8F01-651937B9EC51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50DAC-948D-4EEB-B05A-FD4A1E0E56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1B0D0-2E08-4701-84A5-2519F3C087A0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352FF-9ED1-4EE4-937C-8B1C99230B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352FF-9ED1-4EE4-937C-8B1C99230B5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352FF-9ED1-4EE4-937C-8B1C99230B5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ED97-449B-4B1F-98DB-15AFDDBDBDC5}" type="datetime1">
              <a:rPr lang="it-IT" smtClean="0"/>
              <a:t>01/11/2019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18D1-F305-4768-92E8-C4AE58947EB4}" type="datetime1">
              <a:rPr lang="it-IT" smtClean="0"/>
              <a:t>01/11/2019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D4AD-4FD9-4A9A-A9F4-29DA17D801B1}" type="datetime1">
              <a:rPr lang="it-IT" smtClean="0"/>
              <a:t>01/11/2019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4D4B-E280-47C9-A1B8-40F34956877C}" type="datetime1">
              <a:rPr lang="it-IT" smtClean="0"/>
              <a:t>01/11/2019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D5E1-EE8F-43AA-9D9A-7631CCD0C93D}" type="datetime1">
              <a:rPr lang="it-IT" smtClean="0"/>
              <a:t>01/11/2019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B28-CCF1-4889-9D2A-EA065B22ED1E}" type="datetime1">
              <a:rPr lang="it-IT" smtClean="0"/>
              <a:t>01/11/2019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D851-ACB7-4A33-8991-3F0AA2EC1FD3}" type="datetime1">
              <a:rPr lang="it-IT" smtClean="0"/>
              <a:t>01/11/2019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31B-5C64-43D6-A46A-18CCA12E78F6}" type="datetime1">
              <a:rPr lang="it-IT" smtClean="0"/>
              <a:t>01/11/2019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0F6E-9A0A-4680-83C6-A824FFF67FB3}" type="datetime1">
              <a:rPr lang="it-IT" smtClean="0"/>
              <a:t>01/11/2019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03B2-9B44-46AA-8ACC-AD1C6EB465A6}" type="datetime1">
              <a:rPr lang="it-IT" smtClean="0"/>
              <a:t>01/11/2019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D212-073A-41C5-AD13-A833C83A2EC5}" type="datetime1">
              <a:rPr lang="it-IT" smtClean="0"/>
              <a:t>01/11/2019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EFA9-7648-4EE1-ABB7-B13D41CE3B5A}" type="datetime1">
              <a:rPr lang="it-IT" smtClean="0"/>
              <a:t>01/11/2019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1" y="2024867"/>
            <a:ext cx="7772400" cy="715063"/>
          </a:xfrm>
        </p:spPr>
        <p:txBody>
          <a:bodyPr>
            <a:normAutofit/>
          </a:bodyPr>
          <a:lstStyle/>
          <a:p>
            <a:r>
              <a:rPr lang="it-IT" sz="4000" dirty="0" smtClean="0">
                <a:latin typeface="+mn-lt"/>
              </a:rPr>
              <a:t>TITLE</a:t>
            </a:r>
            <a:endParaRPr lang="it-IT" sz="4000" i="1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3058577"/>
            <a:ext cx="9144000" cy="84056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NAME SURNAME</a:t>
            </a:r>
            <a:r>
              <a:rPr lang="it-IT" sz="2000" dirty="0" smtClean="0">
                <a:cs typeface="Calibri" panose="020F0502020204030204" pitchFamily="34" charset="0"/>
              </a:rPr>
              <a:t>¹, </a:t>
            </a:r>
            <a:r>
              <a:rPr lang="it-IT" sz="2000" dirty="0"/>
              <a:t>NAME </a:t>
            </a:r>
            <a:r>
              <a:rPr lang="it-IT" sz="2000" dirty="0" smtClean="0"/>
              <a:t>SURNAME</a:t>
            </a:r>
            <a:r>
              <a:rPr lang="it-IT" sz="2000" dirty="0" smtClean="0">
                <a:cs typeface="Calibri" panose="020F0502020204030204" pitchFamily="34" charset="0"/>
              </a:rPr>
              <a:t>²</a:t>
            </a:r>
            <a:r>
              <a:rPr lang="it-IT" sz="2000" dirty="0">
                <a:cs typeface="Calibri" panose="020F0502020204030204" pitchFamily="34" charset="0"/>
              </a:rPr>
              <a:t>, NAME </a:t>
            </a:r>
            <a:r>
              <a:rPr lang="it-IT" sz="2000" dirty="0" smtClean="0">
                <a:cs typeface="Calibri" panose="020F0502020204030204" pitchFamily="34" charset="0"/>
              </a:rPr>
              <a:t>SURNAME¹</a:t>
            </a:r>
            <a:r>
              <a:rPr lang="it-IT" sz="2000" dirty="0" smtClean="0">
                <a:cs typeface="Calibri" panose="020F0502020204030204" pitchFamily="34" charset="0"/>
              </a:rPr>
              <a:t>*</a:t>
            </a:r>
            <a:endParaRPr lang="it-IT" sz="2000" dirty="0" smtClean="0">
              <a:cs typeface="Calibri" panose="020F0502020204030204" pitchFamily="34" charset="0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457864" y="4392792"/>
            <a:ext cx="4002656" cy="990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cs typeface="Calibri" panose="020F0502020204030204" pitchFamily="34" charset="0"/>
              </a:rPr>
              <a:t>¹Institution, </a:t>
            </a:r>
            <a:r>
              <a:rPr lang="it-IT" sz="1800" dirty="0" smtClean="0">
                <a:cs typeface="Calibri" panose="020F0502020204030204" pitchFamily="34" charset="0"/>
              </a:rPr>
              <a:t>Country</a:t>
            </a:r>
            <a:endParaRPr lang="it-IT" sz="1800" dirty="0" smtClean="0">
              <a:cs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57864" y="5382884"/>
            <a:ext cx="76861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cs typeface="Calibri" panose="020F0502020204030204" pitchFamily="34" charset="0"/>
              </a:rPr>
              <a:t>*email.address@domain.com </a:t>
            </a:r>
          </a:p>
          <a:p>
            <a:r>
              <a:rPr lang="it-IT" sz="1200" dirty="0" smtClean="0">
                <a:solidFill>
                  <a:srgbClr val="FF0000"/>
                </a:solidFill>
                <a:cs typeface="Calibri" panose="020F0502020204030204" pitchFamily="34" charset="0"/>
              </a:rPr>
              <a:t>(The asterisk * must be placed next to the name and email of the author presenting the paper</a:t>
            </a:r>
            <a:r>
              <a:rPr lang="it-IT" sz="1200" dirty="0" smtClean="0">
                <a:solidFill>
                  <a:srgbClr val="FF0000"/>
                </a:solidFill>
                <a:cs typeface="Calibri" panose="020F0502020204030204" pitchFamily="34" charset="0"/>
              </a:rPr>
              <a:t>/</a:t>
            </a:r>
            <a:endParaRPr lang="it-IT" sz="12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pic>
        <p:nvPicPr>
          <p:cNvPr id="7" name="Picture 6" descr="FAU 3st_FINAL_2019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397" y="115503"/>
            <a:ext cx="5729928" cy="144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381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638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b="0" i="0" dirty="0" smtClean="0">
                <a:solidFill>
                  <a:srgbClr val="222222"/>
                </a:solidFill>
                <a:effectLst/>
              </a:rPr>
              <a:t>GRAPHIC </a:t>
            </a:r>
            <a:r>
              <a:rPr lang="en-GB" sz="3600" dirty="0" smtClean="0"/>
              <a:t>INSTRUCTIONS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326"/>
            <a:ext cx="8229600" cy="4203834"/>
          </a:xfrm>
        </p:spPr>
        <p:txBody>
          <a:bodyPr>
            <a:normAutofit fontScale="55000" lnSpcReduction="20000"/>
          </a:bodyPr>
          <a:lstStyle/>
          <a:p>
            <a:pPr marL="285750" indent="-285750" algn="just"/>
            <a:r>
              <a:rPr lang="en-US" dirty="0" smtClean="0"/>
              <a:t>The text of the whole presentation </a:t>
            </a:r>
            <a:r>
              <a:rPr lang="en-US" u="sng" dirty="0" smtClean="0"/>
              <a:t>MUST BE IN ENGLISH</a:t>
            </a:r>
            <a:r>
              <a:rPr lang="en-US" dirty="0" smtClean="0"/>
              <a:t> </a:t>
            </a:r>
          </a:p>
          <a:p>
            <a:pPr marL="285750" indent="-285750" algn="just"/>
            <a:endParaRPr lang="en-US" i="1" u="sng" dirty="0" smtClean="0"/>
          </a:p>
          <a:p>
            <a:pPr marL="285750" indent="-285750" algn="just"/>
            <a:r>
              <a:rPr lang="en-US" dirty="0" smtClean="0"/>
              <a:t>The oral presentation could be in English or in Italian with texts in English </a:t>
            </a:r>
            <a:endParaRPr lang="en-GB" dirty="0" smtClean="0"/>
          </a:p>
          <a:p>
            <a:pPr marL="285750" indent="-285750" algn="just"/>
            <a:endParaRPr lang="en-US" i="1" dirty="0" smtClean="0"/>
          </a:p>
          <a:p>
            <a:pPr marL="285750" indent="-285750" algn="just"/>
            <a:r>
              <a:rPr lang="en-US" dirty="0" smtClean="0"/>
              <a:t>All text must be in Calibri, minimum 18pt </a:t>
            </a:r>
            <a:endParaRPr lang="en-GB" dirty="0" smtClean="0"/>
          </a:p>
          <a:p>
            <a:pPr marL="285750" indent="-285750" algn="just"/>
            <a:endParaRPr lang="it-IT" dirty="0" smtClean="0"/>
          </a:p>
          <a:p>
            <a:pPr marL="285750" indent="-285750" algn="just"/>
            <a:r>
              <a:rPr lang="en-US" dirty="0" smtClean="0"/>
              <a:t>Slides ONLY in the standard 4: 3 format </a:t>
            </a:r>
            <a:endParaRPr lang="en-GB" dirty="0" smtClean="0"/>
          </a:p>
          <a:p>
            <a:pPr marL="285750" indent="-285750" algn="just"/>
            <a:endParaRPr lang="it-IT" i="1" dirty="0" smtClean="0"/>
          </a:p>
          <a:p>
            <a:pPr marL="285750" indent="-285750" algn="just"/>
            <a:r>
              <a:rPr lang="en-US" dirty="0" smtClean="0"/>
              <a:t>Do not change the background</a:t>
            </a:r>
            <a:r>
              <a:rPr lang="it-IT" i="1" dirty="0" smtClean="0"/>
              <a:t> </a:t>
            </a:r>
            <a:endParaRPr lang="en-US" dirty="0" smtClean="0"/>
          </a:p>
          <a:p>
            <a:pPr marL="285750" indent="-285750" algn="just"/>
            <a:endParaRPr lang="en-US" i="1" dirty="0" smtClean="0"/>
          </a:p>
          <a:p>
            <a:pPr marL="285750" indent="-285750" algn="just"/>
            <a:r>
              <a:rPr lang="en-US" dirty="0" smtClean="0"/>
              <a:t>Better graphics or color images </a:t>
            </a:r>
            <a:endParaRPr lang="it-IT" dirty="0" smtClean="0"/>
          </a:p>
          <a:p>
            <a:pPr marL="285750" indent="-285750" algn="just"/>
            <a:endParaRPr lang="en-US" i="1" dirty="0" smtClean="0"/>
          </a:p>
          <a:p>
            <a:pPr marL="285750" indent="-285750" algn="just"/>
            <a:r>
              <a:rPr lang="en-US" dirty="0" smtClean="0"/>
              <a:t>To insert new slides it is advisable to duplicate the slide </a:t>
            </a:r>
            <a:r>
              <a:rPr lang="it-IT" smtClean="0"/>
              <a:t>n°2  </a:t>
            </a:r>
            <a:endParaRPr lang="it-IT" dirty="0" smtClean="0"/>
          </a:p>
          <a:p>
            <a:pPr marL="285750" indent="-285750" algn="just"/>
            <a:endParaRPr lang="it-IT" i="1" dirty="0" smtClean="0"/>
          </a:p>
          <a:p>
            <a:pPr marL="285750" indent="-285750" algn="just"/>
            <a:r>
              <a:rPr lang="it-IT" dirty="0" smtClean="0"/>
              <a:t>The duration of the presentation is 10 min. </a:t>
            </a:r>
            <a:endParaRPr lang="it-IT" i="1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14506" y="6414101"/>
            <a:ext cx="2895600" cy="365125"/>
          </a:xfrm>
        </p:spPr>
        <p:txBody>
          <a:bodyPr/>
          <a:lstStyle/>
          <a:p>
            <a:r>
              <a:rPr lang="it-IT" dirty="0" smtClean="0"/>
              <a:t>TIRANA - AL - INTERNATIONAL FORUM ON ARCHITECTURE AND URBANISM </a:t>
            </a:r>
            <a:endParaRPr lang="it-IT" dirty="0"/>
          </a:p>
        </p:txBody>
      </p:sp>
      <p:pic>
        <p:nvPicPr>
          <p:cNvPr id="7" name="Picture 6" descr="FAU 3st_FINAL_2019_logo.png"/>
          <p:cNvPicPr>
            <a:picLocks noChangeAspect="1"/>
          </p:cNvPicPr>
          <p:nvPr/>
        </p:nvPicPr>
        <p:blipFill>
          <a:blip r:embed="rId3" cstate="print"/>
          <a:srcRect l="32611" r="32926"/>
          <a:stretch>
            <a:fillRect/>
          </a:stretch>
        </p:blipFill>
        <p:spPr>
          <a:xfrm>
            <a:off x="4106627" y="5688535"/>
            <a:ext cx="955170" cy="6978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59455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pic>
        <p:nvPicPr>
          <p:cNvPr id="5" name="Picture 4" descr="FAU 3st_FINAL_2019_logo.png"/>
          <p:cNvPicPr>
            <a:picLocks noChangeAspect="1"/>
          </p:cNvPicPr>
          <p:nvPr/>
        </p:nvPicPr>
        <p:blipFill>
          <a:blip r:embed="rId3" cstate="print"/>
          <a:srcRect l="32611" r="32926"/>
          <a:stretch>
            <a:fillRect/>
          </a:stretch>
        </p:blipFill>
        <p:spPr>
          <a:xfrm>
            <a:off x="4106627" y="5688535"/>
            <a:ext cx="955170" cy="6978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884207" y="1338030"/>
            <a:ext cx="7772400" cy="715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latin typeface="+mn-lt"/>
              </a:rPr>
              <a:t>TITLE</a:t>
            </a:r>
            <a:endParaRPr lang="it-IT" sz="3200" i="1" dirty="0"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99710" y="4265083"/>
            <a:ext cx="76861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>
                <a:cs typeface="Calibri" panose="020F0502020204030204" pitchFamily="34" charset="0"/>
              </a:rPr>
              <a:t>*email.address@domain.com </a:t>
            </a:r>
          </a:p>
          <a:p>
            <a:r>
              <a:rPr lang="it-IT" sz="1200" dirty="0" smtClean="0">
                <a:solidFill>
                  <a:srgbClr val="FF0000"/>
                </a:solidFill>
                <a:cs typeface="Calibri" panose="020F0502020204030204" pitchFamily="34" charset="0"/>
              </a:rPr>
              <a:t>(The asterisk * must be placed next to the name and email of the author presenting the paper</a:t>
            </a:r>
            <a:r>
              <a:rPr lang="it-IT" sz="1200" dirty="0" smtClean="0">
                <a:solidFill>
                  <a:srgbClr val="FF0000"/>
                </a:solidFill>
                <a:cs typeface="Calibri" panose="020F0502020204030204" pitchFamily="34" charset="0"/>
              </a:rPr>
              <a:t>/</a:t>
            </a:r>
            <a:endParaRPr lang="it-IT" sz="12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884207" y="2308360"/>
            <a:ext cx="7341078" cy="840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600" dirty="0" smtClean="0"/>
              <a:t>NAME SURNAME</a:t>
            </a:r>
            <a:r>
              <a:rPr lang="it-IT" sz="1600" dirty="0" smtClean="0">
                <a:cs typeface="Calibri" panose="020F0502020204030204" pitchFamily="34" charset="0"/>
              </a:rPr>
              <a:t>, </a:t>
            </a:r>
            <a:r>
              <a:rPr lang="it-IT" sz="1600" dirty="0" smtClean="0"/>
              <a:t>NAME SURNAME</a:t>
            </a:r>
            <a:r>
              <a:rPr lang="it-IT" sz="1600" dirty="0" smtClean="0">
                <a:cs typeface="Calibri" panose="020F0502020204030204" pitchFamily="34" charset="0"/>
              </a:rPr>
              <a:t>, NAME SURNAME</a:t>
            </a:r>
            <a:r>
              <a:rPr lang="it-IT" sz="1600" dirty="0" smtClean="0">
                <a:cs typeface="Calibri" panose="020F0502020204030204" pitchFamily="34" charset="0"/>
              </a:rPr>
              <a:t>*</a:t>
            </a:r>
            <a:endParaRPr lang="it-IT" sz="1600" dirty="0" smtClean="0">
              <a:cs typeface="Calibri" panose="020F050202020403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884207" y="3270001"/>
            <a:ext cx="759555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0" dirty="0" smtClean="0">
                <a:effectLst/>
                <a:latin typeface="arial" panose="020B0604020202020204" pitchFamily="34" charset="0"/>
              </a:rPr>
              <a:t>THANKS FOR THE ATTENTION</a:t>
            </a:r>
            <a:endParaRPr lang="it-IT" sz="32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TIRANA - AL - INTERNATIONAL FORUM ON ARCHITECTURE AND URBANISM </a:t>
            </a:r>
            <a:endParaRPr lang="it-IT"/>
          </a:p>
        </p:txBody>
      </p:sp>
      <p:pic>
        <p:nvPicPr>
          <p:cNvPr id="11" name="Picture 10" descr="FAU 3st_FINAL_2019_logo.png"/>
          <p:cNvPicPr>
            <a:picLocks noChangeAspect="1"/>
          </p:cNvPicPr>
          <p:nvPr/>
        </p:nvPicPr>
        <p:blipFill>
          <a:blip r:embed="rId2" cstate="print"/>
          <a:srcRect l="32611" r="32926"/>
          <a:stretch>
            <a:fillRect/>
          </a:stretch>
        </p:blipFill>
        <p:spPr>
          <a:xfrm>
            <a:off x="4106627" y="5688535"/>
            <a:ext cx="955170" cy="69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114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174</Words>
  <Application>Microsoft Office PowerPoint</Application>
  <PresentationFormat>On-screen Show (4:3)</PresentationFormat>
  <Paragraphs>31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TITLE</vt:lpstr>
      <vt:lpstr>GRAPHIC INSTRUCTIONS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perdorues</cp:lastModifiedBy>
  <cp:revision>22</cp:revision>
  <dcterms:created xsi:type="dcterms:W3CDTF">2019-07-23T07:36:30Z</dcterms:created>
  <dcterms:modified xsi:type="dcterms:W3CDTF">2019-11-01T21:20:28Z</dcterms:modified>
</cp:coreProperties>
</file>